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74" r:id="rId6"/>
    <p:sldId id="270" r:id="rId7"/>
    <p:sldId id="271" r:id="rId8"/>
    <p:sldId id="275" r:id="rId9"/>
    <p:sldId id="276" r:id="rId10"/>
    <p:sldId id="27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1F66"/>
    <a:srgbClr val="40E0FC"/>
    <a:srgbClr val="8FE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38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040D0-0E9D-47F8-BEB7-CA4DC7DF31CE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1E3162-1CA1-4A54-BC14-EF803258A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0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506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98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0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87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156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251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25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96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892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21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23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A0920-9575-48AC-91F1-3B535E860677}" type="datetimeFigureOut">
              <a:rPr lang="en-US" smtClean="0"/>
              <a:t>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3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773" y="4132162"/>
            <a:ext cx="3091379" cy="2366694"/>
          </a:xfrm>
          <a:prstGeom prst="rect">
            <a:avLst/>
          </a:prstGeom>
        </p:spPr>
      </p:pic>
      <p:pic>
        <p:nvPicPr>
          <p:cNvPr id="5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99" y="1405123"/>
            <a:ext cx="1718930" cy="1828649"/>
          </a:xfrm>
          <a:prstGeom prst="rect">
            <a:avLst/>
          </a:prstGeom>
        </p:spPr>
      </p:pic>
      <p:grpSp>
        <p:nvGrpSpPr>
          <p:cNvPr id="6" name="组合 12"/>
          <p:cNvGrpSpPr/>
          <p:nvPr/>
        </p:nvGrpSpPr>
        <p:grpSpPr>
          <a:xfrm>
            <a:off x="97631" y="3715474"/>
            <a:ext cx="3733590" cy="2713934"/>
            <a:chOff x="456446" y="3090372"/>
            <a:chExt cx="2793822" cy="1811178"/>
          </a:xfrm>
        </p:grpSpPr>
        <p:pic>
          <p:nvPicPr>
            <p:cNvPr id="7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46" y="3658069"/>
              <a:ext cx="1871317" cy="1243481"/>
            </a:xfrm>
            <a:prstGeom prst="rect">
              <a:avLst/>
            </a:prstGeom>
          </p:spPr>
        </p:pic>
        <p:pic>
          <p:nvPicPr>
            <p:cNvPr id="8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180" y="3090372"/>
              <a:ext cx="963088" cy="1725025"/>
            </a:xfrm>
            <a:prstGeom prst="rect">
              <a:avLst/>
            </a:prstGeom>
          </p:spPr>
        </p:pic>
      </p:grpSp>
      <p:pic>
        <p:nvPicPr>
          <p:cNvPr id="9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733">
            <a:off x="5868107" y="462463"/>
            <a:ext cx="2846597" cy="2017609"/>
          </a:xfrm>
          <a:prstGeom prst="rect">
            <a:avLst/>
          </a:prstGeom>
        </p:spPr>
      </p:pic>
      <p:pic>
        <p:nvPicPr>
          <p:cNvPr id="10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726" y="33636"/>
            <a:ext cx="883847" cy="914324"/>
          </a:xfrm>
          <a:prstGeom prst="rect">
            <a:avLst/>
          </a:prstGeom>
        </p:spPr>
      </p:pic>
      <p:pic>
        <p:nvPicPr>
          <p:cNvPr id="11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7314" y="1826553"/>
            <a:ext cx="5499069" cy="30787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10377" y="1016710"/>
            <a:ext cx="6222932" cy="45101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54111" y="5086729"/>
            <a:ext cx="4523624" cy="8474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71741" y="-49975"/>
            <a:ext cx="4721163" cy="187070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645380" y="3992982"/>
            <a:ext cx="4383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i="1" u="sng" cap="none" spc="0" dirty="0" err="1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400" i="1" u="sng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u="sng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4: </a:t>
            </a:r>
            <a:r>
              <a:rPr lang="en-US" sz="4400" i="1" u="sng" cap="none" spc="0" dirty="0" err="1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4400" i="1" u="sng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u="sng" cap="none" spc="0" dirty="0" err="1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r>
              <a:rPr lang="en-US" sz="4400" i="1" u="sng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i="1" u="sng" cap="none" spc="0" dirty="0">
              <a:ln w="0"/>
              <a:solidFill>
                <a:srgbClr val="7E1F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579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ducation Concept, Vector Illustration. People Man Woman Character Get  Knowledge from Book, Study for Cartoon Idea Stock Vector - Illustration of  read, stack: 2153180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39" b="91944" l="3875" r="97125">
                        <a14:foregroundMark x1="75313" y1="25972" x2="75875" y2="30764"/>
                        <a14:foregroundMark x1="26813" y1="25417" x2="27875" y2="27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0838"/>
            <a:ext cx="3244117" cy="291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733" flipH="1">
            <a:off x="1435510" y="795755"/>
            <a:ext cx="3069680" cy="2175726"/>
          </a:xfrm>
          <a:prstGeom prst="rect">
            <a:avLst/>
          </a:prstGeom>
        </p:spPr>
      </p:pic>
      <p:pic>
        <p:nvPicPr>
          <p:cNvPr id="7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630" y="463970"/>
            <a:ext cx="883847" cy="914324"/>
          </a:xfrm>
          <a:prstGeom prst="rect">
            <a:avLst/>
          </a:prstGeom>
        </p:spPr>
      </p:pic>
      <p:pic>
        <p:nvPicPr>
          <p:cNvPr id="8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2113" y="2388944"/>
            <a:ext cx="9571971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i="1" cap="none" spc="0" dirty="0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5400" b="0" i="1" cap="none" spc="0" dirty="0" err="1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5400" b="0" i="1" cap="none" spc="0" dirty="0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i="1" cap="none" spc="0" dirty="0" err="1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5400" b="0" i="1" cap="none" spc="0" dirty="0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i="1" cap="none" spc="0" dirty="0" err="1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5400" b="0" i="1" cap="none" spc="0" dirty="0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i="1" cap="none" spc="0" dirty="0" err="1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5400" b="0" i="1" cap="none" spc="0" dirty="0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0" i="1" cap="none" spc="0" dirty="0" err="1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5400" b="0" i="1" cap="none" spc="0" dirty="0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7200" b="1" dirty="0">
              <a:ln w="0"/>
              <a:solidFill>
                <a:srgbClr val="7E1F6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800" b="1" cap="none" spc="0" dirty="0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cs typeface="Times New Roman" panose="02020603050405020304" pitchFamily="18" charset="0"/>
              </a:rPr>
              <a:t>ca, </a:t>
            </a:r>
            <a:r>
              <a:rPr lang="en-US" sz="8800" b="1" cap="none" spc="0" dirty="0" err="1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cs typeface="Times New Roman" panose="02020603050405020304" pitchFamily="18" charset="0"/>
              </a:rPr>
              <a:t>cà</a:t>
            </a:r>
            <a:r>
              <a:rPr lang="en-US" sz="8800" b="1" cap="none" spc="0" dirty="0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cs typeface="Times New Roman" panose="02020603050405020304" pitchFamily="18" charset="0"/>
              </a:rPr>
              <a:t>, </a:t>
            </a:r>
            <a:r>
              <a:rPr lang="en-US" sz="8800" b="1" cap="none" spc="0" dirty="0" err="1" smtClean="0">
                <a:ln w="0"/>
                <a:solidFill>
                  <a:srgbClr val="7E1F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cs typeface="Times New Roman" panose="02020603050405020304" pitchFamily="18" charset="0"/>
              </a:rPr>
              <a:t>bà</a:t>
            </a:r>
            <a:endParaRPr lang="en-US" sz="6600" b="1" cap="none" spc="0" dirty="0">
              <a:ln w="0"/>
              <a:solidFill>
                <a:srgbClr val="7E1F6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HP001 4 hàng" panose="020B0603050302020204" pitchFamily="34" charset="-93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784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"/>
          <p:cNvGrpSpPr/>
          <p:nvPr/>
        </p:nvGrpSpPr>
        <p:grpSpPr bwMode="auto">
          <a:xfrm>
            <a:off x="4570951" y="2364278"/>
            <a:ext cx="5181614" cy="2273392"/>
            <a:chOff x="6357258" y="2527853"/>
            <a:chExt cx="4689164" cy="2404549"/>
          </a:xfrm>
        </p:grpSpPr>
        <p:sp>
          <p:nvSpPr>
            <p:cNvPr id="5" name="椭圆 8"/>
            <p:cNvSpPr/>
            <p:nvPr/>
          </p:nvSpPr>
          <p:spPr bwMode="auto">
            <a:xfrm>
              <a:off x="6357258" y="2755662"/>
              <a:ext cx="238144" cy="23827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730351" y="2527853"/>
              <a:ext cx="4097873" cy="61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/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/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</a:t>
              </a: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được chữ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18"/>
            <p:cNvSpPr txBox="1">
              <a:spLocks noChangeArrowheads="1"/>
            </p:cNvSpPr>
            <p:nvPr/>
          </p:nvSpPr>
          <p:spPr bwMode="auto">
            <a:xfrm>
              <a:off x="6730351" y="3521106"/>
              <a:ext cx="4298586" cy="566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1466850"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diện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32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dấu</a:t>
              </a:r>
              <a:r>
                <a:rPr lang="en-US" sz="32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huyền</a:t>
              </a:r>
              <a:endParaRPr lang="en-U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椭圆 12"/>
            <p:cNvSpPr/>
            <p:nvPr/>
          </p:nvSpPr>
          <p:spPr bwMode="auto">
            <a:xfrm>
              <a:off x="6357716" y="4530050"/>
              <a:ext cx="238144" cy="23827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14"/>
            <p:cNvSpPr/>
            <p:nvPr/>
          </p:nvSpPr>
          <p:spPr bwMode="auto">
            <a:xfrm>
              <a:off x="6378450" y="3640827"/>
              <a:ext cx="238144" cy="236691"/>
            </a:xfrm>
            <a:prstGeom prst="ellipse">
              <a:avLst/>
            </a:prstGeom>
            <a:solidFill>
              <a:srgbClr val="E60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文本框 28"/>
            <p:cNvSpPr txBox="1">
              <a:spLocks noChangeArrowheads="1"/>
            </p:cNvSpPr>
            <p:nvPr/>
          </p:nvSpPr>
          <p:spPr bwMode="auto">
            <a:xfrm>
              <a:off x="6730351" y="4365975"/>
              <a:ext cx="4316071" cy="566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1466850"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200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Ghép</a:t>
              </a:r>
              <a:r>
                <a:rPr lang="en-US" sz="3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tiếng</a:t>
              </a:r>
              <a:r>
                <a:rPr lang="en-US" sz="3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32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ca, </a:t>
              </a:r>
              <a:r>
                <a:rPr lang="en-US" sz="3200" b="1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cà</a:t>
              </a:r>
              <a:r>
                <a:rPr lang="en-US" sz="32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bà</a:t>
              </a:r>
              <a:endParaRPr lang="en-U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5718" y="2883679"/>
            <a:ext cx="2225233" cy="1511939"/>
          </a:xfrm>
          <a:prstGeom prst="rect">
            <a:avLst/>
          </a:prstGeom>
        </p:spPr>
      </p:pic>
      <p:pic>
        <p:nvPicPr>
          <p:cNvPr id="12" name="Picture 2" descr="A Charming Preschooler Girl Looking Happy | Cartoon girl drawing, Kids  cartoon characters, Cartoon clip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924" y1="28320" x2="64577" y2="30176"/>
                        <a14:foregroundMark x1="47522" y1="36426" x2="48397" y2="45898"/>
                        <a14:foregroundMark x1="58309" y1="87012" x2="65889" y2="98242"/>
                        <a14:foregroundMark x1="34402" y1="94238" x2="49854" y2="88086"/>
                        <a14:foregroundMark x1="54956" y1="90820" x2="60350" y2="91895"/>
                        <a14:foregroundMark x1="17930" y1="6445" x2="26531" y2="7227"/>
                        <a14:foregroundMark x1="44315" y1="6543" x2="81633" y2="5469"/>
                        <a14:foregroundMark x1="74636" y1="10449" x2="84111" y2="37500"/>
                        <a14:foregroundMark x1="49417" y1="7813" x2="83965" y2="17969"/>
                        <a14:foregroundMark x1="86880" y1="3613" x2="96501" y2="12695"/>
                        <a14:foregroundMark x1="62974" y1="41406" x2="62974" y2="41406"/>
                        <a14:foregroundMark x1="72012" y1="36523" x2="86006" y2="42480"/>
                        <a14:foregroundMark x1="21574" y1="13867" x2="38921" y2="60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856" y="2504568"/>
            <a:ext cx="2949214" cy="416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  <p:pic>
        <p:nvPicPr>
          <p:cNvPr id="14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733">
            <a:off x="7882102" y="1108152"/>
            <a:ext cx="2846597" cy="201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61996" y="2033191"/>
            <a:ext cx="133081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c</a:t>
            </a:r>
            <a:endParaRPr lang="en-US" sz="13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27369" y="2069548"/>
            <a:ext cx="13740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</a:t>
            </a:r>
            <a:endParaRPr lang="en-US" sz="138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pic>
        <p:nvPicPr>
          <p:cNvPr id="4098" name="Picture 2" descr="Kids Studying Cartoon Images, Stock Photos &amp;amp; Vectors | Shutter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40" y="3576577"/>
            <a:ext cx="3351971" cy="360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318" y="1675894"/>
            <a:ext cx="3767763" cy="380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066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79768" y="2160513"/>
            <a:ext cx="133081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c</a:t>
            </a:r>
            <a:endParaRPr lang="en-US" sz="13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45141" y="2196870"/>
            <a:ext cx="13740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</a:t>
            </a:r>
            <a:endParaRPr lang="en-US" sz="138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58557" y="2255857"/>
            <a:ext cx="1647388" cy="1141866"/>
            <a:chOff x="791" y="154804"/>
            <a:chExt cx="3085547" cy="1851328"/>
          </a:xfrm>
          <a:scene3d>
            <a:camera prst="orthographicFront"/>
            <a:lightRig rig="flat" dir="t"/>
          </a:scene3d>
        </p:grpSpPr>
        <p:sp>
          <p:nvSpPr>
            <p:cNvPr id="7" name="Rectangle 6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dirty="0">
                  <a:solidFill>
                    <a:srgbClr val="FF0000"/>
                  </a:solidFill>
                  <a:latin typeface="VNI-Avo" pitchFamily="2" charset="0"/>
                </a:rPr>
                <a:t>c</a:t>
              </a:r>
              <a:endParaRPr lang="en-US" sz="6500" b="1" kern="1200" dirty="0">
                <a:solidFill>
                  <a:srgbClr val="FF0000"/>
                </a:solidFill>
                <a:latin typeface="VNI-Avo" pitchFamily="2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7538722" y="2255857"/>
            <a:ext cx="1647388" cy="1141866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500" b="1" kern="1200" dirty="0" smtClean="0">
                <a:latin typeface="VNI-Avo" pitchFamily="2" charset="0"/>
              </a:rPr>
              <a:t>a</a:t>
            </a:r>
            <a:endParaRPr lang="en-US" sz="6500" b="1" kern="1200" dirty="0">
              <a:latin typeface="VNI-Avo" pitchFamily="2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758557" y="3500604"/>
            <a:ext cx="3460092" cy="1141866"/>
            <a:chOff x="251" y="2314688"/>
            <a:chExt cx="6480730" cy="1851328"/>
          </a:xfrm>
          <a:scene3d>
            <a:camera prst="orthographicFront"/>
            <a:lightRig rig="flat" dir="t"/>
          </a:scene3d>
        </p:grpSpPr>
        <p:sp>
          <p:nvSpPr>
            <p:cNvPr id="11" name="Rectangle 10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dirty="0">
                  <a:solidFill>
                    <a:srgbClr val="FF0000"/>
                  </a:solidFill>
                  <a:latin typeface="VNI-Avo" pitchFamily="2" charset="0"/>
                </a:rPr>
                <a:t>c</a:t>
              </a:r>
              <a:r>
                <a:rPr lang="en-US" sz="6500" b="1" kern="1200" dirty="0" smtClean="0">
                  <a:latin typeface="VNI-Avo" pitchFamily="2" charset="0"/>
                </a:rPr>
                <a:t>a</a:t>
              </a:r>
              <a:endParaRPr lang="en-US" sz="6500" b="1" kern="1200" dirty="0">
                <a:latin typeface="VNI-Avo" pitchFamily="2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59265" y="-805414"/>
            <a:ext cx="2813591" cy="707886"/>
          </a:xfrm>
          <a:prstGeom prst="rect">
            <a:avLst/>
          </a:prstGeom>
          <a:solidFill>
            <a:srgbClr val="FFFBF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Beù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taäp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ñaùnh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vaàn</a:t>
            </a:r>
            <a:endParaRPr lang="en-US" sz="4000" b="1" cap="none" spc="0" dirty="0">
              <a:ln/>
              <a:solidFill>
                <a:srgbClr val="00B050"/>
              </a:solidFill>
              <a:effectLst/>
              <a:latin typeface="Vni 12 Alex" panose="03000800000000020000" pitchFamily="66" charset="2"/>
            </a:endParaRPr>
          </a:p>
        </p:txBody>
      </p:sp>
      <p:pic>
        <p:nvPicPr>
          <p:cNvPr id="15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357" y="3106655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3331" y="969490"/>
            <a:ext cx="3871296" cy="1286367"/>
          </a:xfrm>
          <a:prstGeom prst="rect">
            <a:avLst/>
          </a:prstGeom>
        </p:spPr>
      </p:pic>
      <p:pic>
        <p:nvPicPr>
          <p:cNvPr id="3074" name="Picture 2" descr="Vector Illustration Children Education Stock Vector (Royalty Free)  14485283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82" y="4306741"/>
            <a:ext cx="31623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59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875E-6 4.07407E-6 L 0.19857 -0.00348 " pathEditMode="relative" rAng="0" ptsTypes="AA">
                                      <p:cBhvr>
                                        <p:cTn id="53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185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9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19857 -0.00348 L 0.10755 0.22685 " pathEditMode="relative" rAng="0" ptsTypes="AA">
                                      <p:cBhvr>
                                        <p:cTn id="55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1150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127" y="1036233"/>
            <a:ext cx="6102625" cy="2005758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748589"/>
              </p:ext>
            </p:extLst>
          </p:nvPr>
        </p:nvGraphicFramePr>
        <p:xfrm>
          <a:off x="4411241" y="2460122"/>
          <a:ext cx="3552396" cy="2791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Bitmap Image" r:id="rId4" imgW="4975920" imgH="3909240" progId="Paint.Picture.1">
                  <p:embed/>
                </p:oleObj>
              </mc:Choice>
              <mc:Fallback>
                <p:oleObj name="Bitmap Image" r:id="rId4" imgW="4975920" imgH="3909240" progId="Paint.Picture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11241" y="2460122"/>
                        <a:ext cx="3552396" cy="2791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505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à chua chín đỏ có giữ được tươi trong 7-10 ngày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953" y="1683455"/>
            <a:ext cx="3952875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885010" y="2033191"/>
            <a:ext cx="1838966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99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c</a:t>
            </a:r>
            <a:endParaRPr lang="en-US" sz="199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413181" y="2069548"/>
            <a:ext cx="200247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99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aø</a:t>
            </a:r>
            <a:endParaRPr lang="en-US" sz="199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pic>
        <p:nvPicPr>
          <p:cNvPr id="1028" name="Picture 4" descr="Study Cartoon png download - 800*508 - Free Transparent Child png Download.  - CleanPNG / Kiss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302" y="4873674"/>
            <a:ext cx="2893515" cy="167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71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79768" y="2160513"/>
            <a:ext cx="133081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c</a:t>
            </a:r>
            <a:endParaRPr lang="en-US" sz="13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09875" y="2196870"/>
            <a:ext cx="144462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aø</a:t>
            </a:r>
            <a:endParaRPr lang="en-US" sz="138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58557" y="2255857"/>
            <a:ext cx="1647388" cy="1141866"/>
            <a:chOff x="791" y="154804"/>
            <a:chExt cx="3085547" cy="1851328"/>
          </a:xfrm>
          <a:scene3d>
            <a:camera prst="orthographicFront"/>
            <a:lightRig rig="flat" dir="t"/>
          </a:scene3d>
        </p:grpSpPr>
        <p:sp>
          <p:nvSpPr>
            <p:cNvPr id="7" name="Rectangle 6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dirty="0">
                  <a:solidFill>
                    <a:srgbClr val="FF0000"/>
                  </a:solidFill>
                  <a:latin typeface="VNI-Avo" pitchFamily="2" charset="0"/>
                </a:rPr>
                <a:t>c</a:t>
              </a:r>
              <a:endParaRPr lang="en-US" sz="6500" b="1" kern="1200" dirty="0">
                <a:solidFill>
                  <a:srgbClr val="FF0000"/>
                </a:solidFill>
                <a:latin typeface="VNI-Avo" pitchFamily="2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7538722" y="2255857"/>
            <a:ext cx="1647388" cy="1141866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500" b="1" kern="1200" dirty="0" smtClean="0">
                <a:latin typeface="VNI-Avo" pitchFamily="2" charset="0"/>
              </a:rPr>
              <a:t>a</a:t>
            </a:r>
            <a:endParaRPr lang="en-US" sz="6500" b="1" kern="1200" dirty="0">
              <a:latin typeface="VNI-Avo" pitchFamily="2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758557" y="3500604"/>
            <a:ext cx="3460092" cy="1141866"/>
            <a:chOff x="251" y="2314688"/>
            <a:chExt cx="6480730" cy="1851328"/>
          </a:xfrm>
          <a:scene3d>
            <a:camera prst="orthographicFront"/>
            <a:lightRig rig="flat" dir="t"/>
          </a:scene3d>
        </p:grpSpPr>
        <p:sp>
          <p:nvSpPr>
            <p:cNvPr id="11" name="Rectangle 10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dirty="0" err="1" smtClean="0">
                  <a:solidFill>
                    <a:srgbClr val="FF0000"/>
                  </a:solidFill>
                  <a:latin typeface="VNI-Avo" pitchFamily="2" charset="0"/>
                </a:rPr>
                <a:t>c</a:t>
              </a:r>
              <a:r>
                <a:rPr lang="en-US" sz="6500" b="1" dirty="0" err="1" smtClean="0">
                  <a:latin typeface="VNI-Avo" pitchFamily="2" charset="0"/>
                </a:rPr>
                <a:t>aø</a:t>
              </a:r>
              <a:endParaRPr lang="en-US" sz="6500" b="1" kern="1200" dirty="0">
                <a:latin typeface="VNI-Avo" pitchFamily="2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59265" y="-805414"/>
            <a:ext cx="2813591" cy="707886"/>
          </a:xfrm>
          <a:prstGeom prst="rect">
            <a:avLst/>
          </a:prstGeom>
          <a:solidFill>
            <a:srgbClr val="FFFBF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Beù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taäp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ñaùnh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vaàn</a:t>
            </a:r>
            <a:endParaRPr lang="en-US" sz="4000" b="1" cap="none" spc="0" dirty="0">
              <a:ln/>
              <a:solidFill>
                <a:srgbClr val="00B050"/>
              </a:solidFill>
              <a:effectLst/>
              <a:latin typeface="Vni 12 Alex" panose="03000800000000020000" pitchFamily="66" charset="2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259" y="751706"/>
            <a:ext cx="3871296" cy="1286367"/>
          </a:xfrm>
          <a:prstGeom prst="rect">
            <a:avLst/>
          </a:prstGeom>
        </p:spPr>
      </p:pic>
      <p:pic>
        <p:nvPicPr>
          <p:cNvPr id="19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  <p:pic>
        <p:nvPicPr>
          <p:cNvPr id="2050" name="Picture 2" descr="Những thói quen tốt giúp dân It làm việc hiệu quả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21" y="3934785"/>
            <a:ext cx="2492824" cy="249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3119" y="1447791"/>
            <a:ext cx="967565" cy="649306"/>
          </a:xfrm>
          <a:prstGeom prst="rect">
            <a:avLst/>
          </a:prstGeom>
        </p:spPr>
      </p:pic>
      <p:pic>
        <p:nvPicPr>
          <p:cNvPr id="15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357" y="3106655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à chua chín đỏ có giữ được tươi trong 7-10 ngày?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768" y="5644129"/>
            <a:ext cx="518608" cy="5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à chua chín đỏ có giữ được tươi trong 7-10 ngày?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464" y="5782545"/>
            <a:ext cx="518608" cy="5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80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875E-6 4.07407E-6 L 0.19857 -0.00348 " pathEditMode="relative" rAng="0" ptsTypes="AA">
                                      <p:cBhvr>
                                        <p:cTn id="56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18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9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19857 -0.00348 L 0.09935 -0.16343 " pathEditMode="relative" rAng="0" ptsTypes="AA">
                                      <p:cBhvr>
                                        <p:cTn id="58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1" y="-800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0.09935 -0.16343 L 0.08594 0.1949 " pathEditMode="relative" rAng="0" ptsTypes="AA">
                                      <p:cBhvr>
                                        <p:cTn id="60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1791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42524" y="2219846"/>
            <a:ext cx="189987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99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b</a:t>
            </a:r>
            <a:endParaRPr lang="en-US" sz="199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67567" y="2210842"/>
            <a:ext cx="200247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99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aø</a:t>
            </a:r>
            <a:endParaRPr lang="en-US" sz="199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pic>
        <p:nvPicPr>
          <p:cNvPr id="7" name="Picture 2" descr="Grandmother, Grandmother Clipart, Cartoon, Old PNG Transparent Clipart  Image and PSD File for Free Downlo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73" y="617658"/>
            <a:ext cx="5806001" cy="5806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18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58128" y="2160513"/>
            <a:ext cx="13740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b</a:t>
            </a:r>
            <a:endParaRPr lang="en-US" sz="13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09875" y="2196870"/>
            <a:ext cx="144462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aø</a:t>
            </a:r>
            <a:endParaRPr lang="en-US" sz="138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58557" y="2255857"/>
            <a:ext cx="1647388" cy="1141866"/>
            <a:chOff x="791" y="154804"/>
            <a:chExt cx="3085547" cy="1851328"/>
          </a:xfrm>
          <a:scene3d>
            <a:camera prst="orthographicFront"/>
            <a:lightRig rig="flat" dir="t"/>
          </a:scene3d>
        </p:grpSpPr>
        <p:sp>
          <p:nvSpPr>
            <p:cNvPr id="7" name="Rectangle 6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dirty="0">
                  <a:solidFill>
                    <a:srgbClr val="FF0000"/>
                  </a:solidFill>
                  <a:latin typeface="VNI-Avo" pitchFamily="2" charset="0"/>
                </a:rPr>
                <a:t>b</a:t>
              </a:r>
              <a:endParaRPr lang="en-US" sz="6500" b="1" kern="1200" dirty="0">
                <a:solidFill>
                  <a:srgbClr val="FF0000"/>
                </a:solidFill>
                <a:latin typeface="VNI-Avo" pitchFamily="2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7538722" y="2255857"/>
            <a:ext cx="1647388" cy="1141866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500" b="1" kern="1200" dirty="0" smtClean="0">
                <a:latin typeface="VNI-Avo" pitchFamily="2" charset="0"/>
              </a:rPr>
              <a:t>a</a:t>
            </a:r>
            <a:endParaRPr lang="en-US" sz="6500" b="1" kern="1200" dirty="0">
              <a:latin typeface="VNI-Avo" pitchFamily="2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758557" y="3500604"/>
            <a:ext cx="3460092" cy="1141866"/>
            <a:chOff x="251" y="2314688"/>
            <a:chExt cx="6480730" cy="1851328"/>
          </a:xfrm>
          <a:scene3d>
            <a:camera prst="orthographicFront"/>
            <a:lightRig rig="flat" dir="t"/>
          </a:scene3d>
        </p:grpSpPr>
        <p:sp>
          <p:nvSpPr>
            <p:cNvPr id="11" name="Rectangle 10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dirty="0" err="1">
                  <a:solidFill>
                    <a:srgbClr val="FF0000"/>
                  </a:solidFill>
                  <a:latin typeface="VNI-Avo" pitchFamily="2" charset="0"/>
                </a:rPr>
                <a:t>b</a:t>
              </a:r>
              <a:r>
                <a:rPr lang="en-US" sz="6500" b="1" dirty="0" err="1" smtClean="0">
                  <a:latin typeface="VNI-Avo" pitchFamily="2" charset="0"/>
                </a:rPr>
                <a:t>aø</a:t>
              </a:r>
              <a:endParaRPr lang="en-US" sz="6500" b="1" kern="1200" dirty="0">
                <a:latin typeface="VNI-Avo" pitchFamily="2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59265" y="-805414"/>
            <a:ext cx="2813591" cy="707886"/>
          </a:xfrm>
          <a:prstGeom prst="rect">
            <a:avLst/>
          </a:prstGeom>
          <a:solidFill>
            <a:srgbClr val="FFFBF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Beù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taäp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ñaùnh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vaàn</a:t>
            </a:r>
            <a:endParaRPr lang="en-US" sz="4000" b="1" cap="none" spc="0" dirty="0">
              <a:ln/>
              <a:solidFill>
                <a:srgbClr val="00B050"/>
              </a:solidFill>
              <a:effectLst/>
              <a:latin typeface="Vni 12 Alex" panose="03000800000000020000" pitchFamily="66" charset="2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259" y="751706"/>
            <a:ext cx="3871296" cy="1286367"/>
          </a:xfrm>
          <a:prstGeom prst="rect">
            <a:avLst/>
          </a:prstGeom>
        </p:spPr>
      </p:pic>
      <p:pic>
        <p:nvPicPr>
          <p:cNvPr id="19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3119" y="1447791"/>
            <a:ext cx="967565" cy="649306"/>
          </a:xfrm>
          <a:prstGeom prst="rect">
            <a:avLst/>
          </a:prstGeom>
        </p:spPr>
      </p:pic>
      <p:pic>
        <p:nvPicPr>
          <p:cNvPr id="18" name="Picture 2" descr="Grandmother, Grandmother Clipart, Cartoon, Old PNG Transparent Clipart  Image and PSD File for Free Downloa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684" y="2492833"/>
            <a:ext cx="4365166" cy="436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357" y="3106655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594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875E-6 4.07407E-6 L 0.19857 -0.00348 " pathEditMode="relative" rAng="0" ptsTypes="AA">
                                      <p:cBhvr>
                                        <p:cTn id="49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18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9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19857 -0.00348 L 0.09935 -0.16343 " pathEditMode="relative" rAng="0" ptsTypes="AA">
                                      <p:cBhvr>
                                        <p:cTn id="51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1" y="-800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0.09935 -0.16343 L 0.08594 0.1949 " pathEditMode="relative" rAng="0" ptsTypes="AA">
                                      <p:cBhvr>
                                        <p:cTn id="53" dur="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1791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71</Words>
  <Application>Microsoft Office PowerPoint</Application>
  <PresentationFormat>Widescreen</PresentationFormat>
  <Paragraphs>30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微软雅黑</vt:lpstr>
      <vt:lpstr>宋体</vt:lpstr>
      <vt:lpstr>Arial</vt:lpstr>
      <vt:lpstr>Calibri</vt:lpstr>
      <vt:lpstr>Calibri Light</vt:lpstr>
      <vt:lpstr>HP001 4 hàng</vt:lpstr>
      <vt:lpstr>Times New Roman</vt:lpstr>
      <vt:lpstr>Vni 12 Alex</vt:lpstr>
      <vt:lpstr>VNI-Avo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22</cp:revision>
  <dcterms:created xsi:type="dcterms:W3CDTF">2021-12-11T14:01:01Z</dcterms:created>
  <dcterms:modified xsi:type="dcterms:W3CDTF">2022-01-01T16:10:33Z</dcterms:modified>
</cp:coreProperties>
</file>